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4/2/2012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.wmf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.wmf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5.wmf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7.wmf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9.wmf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10.wmf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11.jpeg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2.wmf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13.wmf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2711-EDU_EDU6250_40H_SP-12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1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smtClean="0">
                <a:solidFill>
                  <a:schemeClr val="folHlink"/>
                </a:solidFill>
              </a:rPr>
              <a:t>Jeopardy</a:t>
            </a:r>
            <a:endParaRPr lang="en-US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600200"/>
            <a:ext cx="13874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Name the Plane Shapes</a:t>
            </a:r>
            <a:endParaRPr lang="en-U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600200"/>
            <a:ext cx="144780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Name the Solid Shapes</a:t>
            </a:r>
            <a:endParaRPr lang="en-U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1" y="1600200"/>
            <a:ext cx="1447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Slide, Stack or    Roll</a:t>
            </a:r>
            <a:endParaRPr lang="en-U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600200"/>
            <a:ext cx="1350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Sides-Corners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Faces-Edges</a:t>
            </a:r>
            <a:endParaRPr lang="en-U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086600" y="1371600"/>
            <a:ext cx="12954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</a:rPr>
              <a:t>Where in the World?  (Shape Potpourri)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8603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two shapes are used?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        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                     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Isosceles Triangle 4"/>
          <p:cNvSpPr/>
          <p:nvPr/>
        </p:nvSpPr>
        <p:spPr bwMode="auto">
          <a:xfrm>
            <a:off x="4495800" y="4114800"/>
            <a:ext cx="1060704" cy="91440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123906" name="Picture 2" descr="C:\Users\lgriffith\AppData\Local\Microsoft\Windows\Temporary Internet Files\Content.IE5\N7P17AH7\MC900438247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3886200"/>
            <a:ext cx="1771650" cy="1866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693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Triangle and Square?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ube 4"/>
          <p:cNvSpPr/>
          <p:nvPr/>
        </p:nvSpPr>
        <p:spPr bwMode="auto">
          <a:xfrm>
            <a:off x="4114800" y="3048000"/>
            <a:ext cx="1216152" cy="1139952"/>
          </a:xfrm>
          <a:prstGeom prst="cub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359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Cube?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Connector 4"/>
          <p:cNvSpPr/>
          <p:nvPr/>
        </p:nvSpPr>
        <p:spPr bwMode="auto">
          <a:xfrm>
            <a:off x="4114800" y="3200400"/>
            <a:ext cx="762000" cy="609600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4" y="3168650"/>
            <a:ext cx="45116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Sphere?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0" name="Picture 2" descr="C:\Users\lgriffith\AppData\Local\Microsoft\Windows\Temporary Internet Files\Content.IE5\JMDXT2P1\MC900084592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36206" y="2067208"/>
            <a:ext cx="4671588" cy="2723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926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Pyramid?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Magnetic Disk 4"/>
          <p:cNvSpPr/>
          <p:nvPr/>
        </p:nvSpPr>
        <p:spPr bwMode="auto">
          <a:xfrm>
            <a:off x="4038600" y="3200400"/>
            <a:ext cx="1295400" cy="1600200"/>
          </a:xfrm>
          <a:prstGeom prst="flowChartMagneticDisk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21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Cylinder?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Connector 4"/>
          <p:cNvSpPr/>
          <p:nvPr/>
        </p:nvSpPr>
        <p:spPr bwMode="auto">
          <a:xfrm>
            <a:off x="3886200" y="2286000"/>
            <a:ext cx="1524000" cy="1752600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ube 4"/>
          <p:cNvSpPr/>
          <p:nvPr/>
        </p:nvSpPr>
        <p:spPr bwMode="auto">
          <a:xfrm>
            <a:off x="4267200" y="2590800"/>
            <a:ext cx="1825752" cy="3048000"/>
          </a:xfrm>
          <a:prstGeom prst="cub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Name the Solid Shapes</a:t>
            </a:r>
            <a:endParaRPr lang="en-US" dirty="0" smtClean="0"/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28800" y="3200400"/>
            <a:ext cx="56733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Rectangular Prism?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4" y="3168650"/>
            <a:ext cx="44354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Do I Roll?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25955" name="Picture 3" descr="C:\Users\lgriffith\AppData\Local\Microsoft\Windows\Temporary Internet Files\Content.IE5\3289WE7P\MC90043458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3886200"/>
            <a:ext cx="1825625" cy="134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97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No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200400" y="3168650"/>
            <a:ext cx="312419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Do I Stack?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26979" name="Picture 3" descr="C:\Users\lgriffith\AppData\Local\Microsoft\Windows\Temporary Internet Files\Content.IE5\JMDXT2P1\MP90038471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86200"/>
            <a:ext cx="1618699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495800" y="3168650"/>
            <a:ext cx="129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No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657600" y="3168650"/>
            <a:ext cx="25907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Do I Slide?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28002" name="Picture 2" descr="C:\Users\lgriffith\AppData\Local\Microsoft\Windows\Temporary Internet Files\Content.IE5\V66YQYOO\MC900014078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3962400"/>
            <a:ext cx="1233526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962400" y="3168650"/>
            <a:ext cx="266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Yes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971800" y="3168650"/>
            <a:ext cx="266699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Do I Slide?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29026" name="Picture 2" descr="C:\Users\lgriffith\AppData\Local\Microsoft\Windows\Temporary Internet Files\Content.IE5\3289WE7P\MC90043487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4038600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886200" y="3168650"/>
            <a:ext cx="243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Yes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9124" y="3168650"/>
            <a:ext cx="49688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Circle?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352800" y="3168650"/>
            <a:ext cx="335279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Do I Slide?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0050" name="Picture 2" descr="C:\Users\lgriffith\AppData\Local\Microsoft\Windows\Temporary Internet Files\Content.IE5\JMDXT2P1\MC900048284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3962400"/>
            <a:ext cx="854050" cy="101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Slide, Stack or Roll</a:t>
            </a:r>
            <a:endParaRPr lang="en-US" dirty="0" smtClean="0"/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886200" y="3168650"/>
            <a:ext cx="2057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Yes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194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I have 3 sides and 3 corners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740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Triangle?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314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I have 0 sides and 0 corners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743200" y="3168650"/>
            <a:ext cx="35051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Circle?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314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I have 4 sides and 4 corners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939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Square or Rectangle?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531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I have 0 faces 0 edges and 0 corners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2819400" y="3168650"/>
            <a:ext cx="40385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Sphere?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Isosceles Triangle 4"/>
          <p:cNvSpPr/>
          <p:nvPr/>
        </p:nvSpPr>
        <p:spPr bwMode="auto">
          <a:xfrm>
            <a:off x="3505200" y="2971800"/>
            <a:ext cx="2508504" cy="175260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295401" y="3168650"/>
            <a:ext cx="76777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I have 6 faces 12 edges and 8 corners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Sides-Corners Faces-Edges</a:t>
            </a:r>
            <a:endParaRPr lang="en-US" dirty="0" smtClean="0"/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733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Rectangular Prism?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895600" y="3168650"/>
            <a:ext cx="358139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the Rule?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131074" name="Group 2"/>
          <p:cNvGrpSpPr>
            <a:grpSpLocks/>
          </p:cNvGrpSpPr>
          <p:nvPr/>
        </p:nvGrpSpPr>
        <p:grpSpPr bwMode="auto">
          <a:xfrm>
            <a:off x="3886200" y="3962400"/>
            <a:ext cx="1676400" cy="762000"/>
            <a:chOff x="1248" y="240"/>
            <a:chExt cx="4176" cy="3600"/>
          </a:xfrm>
        </p:grpSpPr>
        <p:sp>
          <p:nvSpPr>
            <p:cNvPr id="131075" name="Pyr1"/>
            <p:cNvSpPr>
              <a:spLocks noEditPoints="1" noChangeArrowheads="1"/>
            </p:cNvSpPr>
            <p:nvPr/>
          </p:nvSpPr>
          <p:spPr bwMode="auto">
            <a:xfrm>
              <a:off x="2873" y="240"/>
              <a:ext cx="936" cy="79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  <a:gd name="T6" fmla="*/ 5400 w 21600"/>
                <a:gd name="T7" fmla="*/ 11800 h 21600"/>
                <a:gd name="T8" fmla="*/ 16200 w 21600"/>
                <a:gd name="T9" fmla="*/ 20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D8EBB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76" name="Pyr2"/>
            <p:cNvSpPr>
              <a:spLocks noEditPoints="1" noChangeArrowheads="1"/>
            </p:cNvSpPr>
            <p:nvPr/>
          </p:nvSpPr>
          <p:spPr bwMode="auto">
            <a:xfrm>
              <a:off x="2331" y="1038"/>
              <a:ext cx="2015" cy="936"/>
            </a:xfrm>
            <a:custGeom>
              <a:avLst/>
              <a:gdLst>
                <a:gd name="T0" fmla="*/ 5787 w 21600"/>
                <a:gd name="T1" fmla="*/ 0 h 21600"/>
                <a:gd name="T2" fmla="*/ 15812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5787 w 21600"/>
                <a:gd name="T9" fmla="*/ 500 h 21600"/>
                <a:gd name="T10" fmla="*/ 15812 w 21600"/>
                <a:gd name="T11" fmla="*/ 21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5787" y="0"/>
                  </a:moveTo>
                  <a:lnTo>
                    <a:pt x="15812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5787" y="0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77" name="Pyr3"/>
            <p:cNvSpPr>
              <a:spLocks noEditPoints="1" noChangeArrowheads="1"/>
            </p:cNvSpPr>
            <p:nvPr/>
          </p:nvSpPr>
          <p:spPr bwMode="auto">
            <a:xfrm>
              <a:off x="1795" y="1974"/>
              <a:ext cx="3087" cy="935"/>
            </a:xfrm>
            <a:custGeom>
              <a:avLst/>
              <a:gdLst>
                <a:gd name="T0" fmla="*/ 3768 w 21600"/>
                <a:gd name="T1" fmla="*/ 0 h 21600"/>
                <a:gd name="T2" fmla="*/ 17831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5287 w 21600"/>
                <a:gd name="T9" fmla="*/ 500 h 21600"/>
                <a:gd name="T10" fmla="*/ 16312 w 21600"/>
                <a:gd name="T11" fmla="*/ 21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3768" y="0"/>
                  </a:moveTo>
                  <a:lnTo>
                    <a:pt x="17831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3768" y="0"/>
                  </a:lnTo>
                  <a:close/>
                </a:path>
              </a:pathLst>
            </a:custGeom>
            <a:solidFill>
              <a:srgbClr val="FFBE7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78" name="Pyr4"/>
            <p:cNvSpPr>
              <a:spLocks noEditPoints="1" noChangeArrowheads="1"/>
            </p:cNvSpPr>
            <p:nvPr/>
          </p:nvSpPr>
          <p:spPr bwMode="auto">
            <a:xfrm>
              <a:off x="1248" y="2904"/>
              <a:ext cx="4176" cy="936"/>
            </a:xfrm>
            <a:custGeom>
              <a:avLst/>
              <a:gdLst>
                <a:gd name="T0" fmla="*/ 2793 w 21600"/>
                <a:gd name="T1" fmla="*/ 0 h 21600"/>
                <a:gd name="T2" fmla="*/ 18806 w 21600"/>
                <a:gd name="T3" fmla="*/ 0 h 21600"/>
                <a:gd name="T4" fmla="*/ 21600 w 21600"/>
                <a:gd name="T5" fmla="*/ 21600 h 21600"/>
                <a:gd name="T6" fmla="*/ 0 w 21600"/>
                <a:gd name="T7" fmla="*/ 21600 h 21600"/>
                <a:gd name="T8" fmla="*/ 3287 w 21600"/>
                <a:gd name="T9" fmla="*/ 500 h 21600"/>
                <a:gd name="T10" fmla="*/ 17312 w 21600"/>
                <a:gd name="T11" fmla="*/ 21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2793" y="0"/>
                  </a:moveTo>
                  <a:lnTo>
                    <a:pt x="18806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2793" y="0"/>
                  </a:lnTo>
                  <a:close/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124200" y="3168650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I have all faces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905001" y="3168650"/>
            <a:ext cx="34645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the Rule?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2098" name="Picture 2" descr="C:\Users\lgriffith\AppData\Local\Microsoft\Windows\Temporary Internet Files\Content.IE5\N7P17AH7\MC900367842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3810000"/>
            <a:ext cx="1017118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3505200" y="3168650"/>
            <a:ext cx="274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I can roll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676401" y="3168650"/>
            <a:ext cx="36931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the Rule?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3122" name="Picture 2" descr="C:\Users\lgriffith\AppData\Local\Microsoft\Windows\Temporary Internet Files\Content.IE5\V66YQYOO\MC90043945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962400"/>
            <a:ext cx="14478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124200" y="3168650"/>
            <a:ext cx="34289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I have edges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1932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shape do I relate to?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4146" name="Picture 2" descr="C:\Users\lgriffith\AppData\Local\Microsoft\Windows\Temporary Internet Files\Content.IE5\3289WE7P\MC900013019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3810000"/>
            <a:ext cx="1854403" cy="1582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895600" y="3168650"/>
            <a:ext cx="373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Cube?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16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Triangle?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1932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shape do I relate to?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5173" name="Picture 5" descr="C:\Users\lgriffith\AppData\Local\Microsoft\Windows\Temporary Internet Files\Content.IE5\3289WE7P\MC90028045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4038600"/>
            <a:ext cx="2719057" cy="19163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Where in the World? (Shape Potpourri)</a:t>
            </a:r>
            <a:endParaRPr lang="en-US" dirty="0" smtClean="0"/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733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Rectangular Prism?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8229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Tyson wants to make 6 Triangles using this shape. What is the shape?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057400" y="2767013"/>
            <a:ext cx="480059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chemeClr val="accent5">
                    <a:lumMod val="75000"/>
                  </a:schemeClr>
                </a:solidFill>
              </a:rPr>
              <a:t>What is a Hexagon?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4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4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Hexagon 4"/>
          <p:cNvSpPr/>
          <p:nvPr/>
        </p:nvSpPr>
        <p:spPr bwMode="auto">
          <a:xfrm>
            <a:off x="3733800" y="3810000"/>
            <a:ext cx="1981200" cy="1524000"/>
          </a:xfrm>
          <a:prstGeom prst="hexagon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Process 4"/>
          <p:cNvSpPr/>
          <p:nvPr/>
        </p:nvSpPr>
        <p:spPr bwMode="auto">
          <a:xfrm>
            <a:off x="3505200" y="2743200"/>
            <a:ext cx="1676400" cy="1447800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4" y="3168650"/>
            <a:ext cx="42830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Square?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 bwMode="auto">
          <a:xfrm>
            <a:off x="3048000" y="3276600"/>
            <a:ext cx="2971800" cy="914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Name the Plane Shapes</a:t>
            </a:r>
            <a:endParaRPr lang="en-US" dirty="0" smtClean="0"/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587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What is a Rectangle?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830</Words>
  <Application>Microsoft Office PowerPoint</Application>
  <PresentationFormat>On-screen Show (4:3)</PresentationFormat>
  <Paragraphs>187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Name the Plane Shapes</vt:lpstr>
      <vt:lpstr>$100 Answer from Name the Plane Shapes</vt:lpstr>
      <vt:lpstr>$200 Question from Name the Plane Shapes</vt:lpstr>
      <vt:lpstr>$200 Answer from Name the Plane Shapes</vt:lpstr>
      <vt:lpstr>$300 Question from Name the Plane Shapes</vt:lpstr>
      <vt:lpstr>$300 Answer from Name the Plane Shapes</vt:lpstr>
      <vt:lpstr>$400 Question from Name the Plane Shapes</vt:lpstr>
      <vt:lpstr>$400 Answer from Name the Plane Shapes</vt:lpstr>
      <vt:lpstr>$500 Question from Name the Plane Shapes</vt:lpstr>
      <vt:lpstr>$500 Answer from Name the Plane Shapes</vt:lpstr>
      <vt:lpstr>$100 Question from Name the Solid Shapes</vt:lpstr>
      <vt:lpstr>$100 Answer from Name the Solid Shapes</vt:lpstr>
      <vt:lpstr>$200 Question from Name the Solid Shapes</vt:lpstr>
      <vt:lpstr>$200 Answer from Name the Solid Shapes</vt:lpstr>
      <vt:lpstr>$300 Question from Name the Solid Shapes</vt:lpstr>
      <vt:lpstr>$300 Answer from Name the Solid Shapes</vt:lpstr>
      <vt:lpstr>$400 Question from Name the Solid Shapes</vt:lpstr>
      <vt:lpstr>$400 Answer from Name the Solid Shapes</vt:lpstr>
      <vt:lpstr>$500 Question from Name the Solid Shapes</vt:lpstr>
      <vt:lpstr>$500 Answer from Name the Solid Shapes</vt:lpstr>
      <vt:lpstr>$100 Question from Slide, Stack or Roll</vt:lpstr>
      <vt:lpstr>$100 Answer from Slide, Stack or Roll</vt:lpstr>
      <vt:lpstr>$200 Question from Slide, Stack or Roll</vt:lpstr>
      <vt:lpstr>$200 Answer from Slide, Stack or Roll</vt:lpstr>
      <vt:lpstr>$300 Question from Slide, Stack or Roll</vt:lpstr>
      <vt:lpstr>$300 Answer from Slide, Stack or Roll</vt:lpstr>
      <vt:lpstr>$400 Question from Slide, Stack or Roll</vt:lpstr>
      <vt:lpstr>$400 Answer from Slide, Stack or Roll</vt:lpstr>
      <vt:lpstr>$500 Question from Slide, Stack or Roll</vt:lpstr>
      <vt:lpstr>$500 Answer from Slide, Stack or Roll</vt:lpstr>
      <vt:lpstr>$100 Question from Sides-Corners Faces-Edges</vt:lpstr>
      <vt:lpstr>$100 Answer from Sides-Corners Faces-Edges</vt:lpstr>
      <vt:lpstr>$200 Question from Sides-Corners Faces-Edges</vt:lpstr>
      <vt:lpstr>$200 Answer from Sides-Corners Faces-Edges</vt:lpstr>
      <vt:lpstr>$300 Question from Sides-Corners Faces-Edges</vt:lpstr>
      <vt:lpstr>$300 Answer from Sides-Corners Faces-Edges</vt:lpstr>
      <vt:lpstr>$400 Question from Sides-Corners Faces-Edges</vt:lpstr>
      <vt:lpstr>$400 Answer from Sides-Corners Faces-Edges</vt:lpstr>
      <vt:lpstr>$500 Question from Sides-Corners Faces-Edges</vt:lpstr>
      <vt:lpstr>$500 Answer from Sides-Corners Faces-Edges</vt:lpstr>
      <vt:lpstr>$100 Question from Where in the World? (Shape Potpourri)</vt:lpstr>
      <vt:lpstr>$100 Answer from Where in the World? (Shape Potpourri)</vt:lpstr>
      <vt:lpstr>$200 Question from Where in the World? (Shape Potpourri)</vt:lpstr>
      <vt:lpstr>$200 Answer from Where in the World? (Shape Potpourri)</vt:lpstr>
      <vt:lpstr>$300 Question from Where in the World? (Shape Potpourri)</vt:lpstr>
      <vt:lpstr>$300 Answer from Where in the World? (Shape Potpourri)</vt:lpstr>
      <vt:lpstr>$400 Question from Where in the World? (Shape Potpourri)</vt:lpstr>
      <vt:lpstr>$400 Answer from Where in the World? (Shape Potpourri)</vt:lpstr>
      <vt:lpstr>$500 Question from Where in the World? (Shape Potpourri)</vt:lpstr>
      <vt:lpstr>$500 Answer from Where in the World? (Shape Potpourri)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lgriffith</cp:lastModifiedBy>
  <cp:revision>13</cp:revision>
  <dcterms:created xsi:type="dcterms:W3CDTF">2011-06-16T03:08:32Z</dcterms:created>
  <dcterms:modified xsi:type="dcterms:W3CDTF">2012-04-03T02:00:16Z</dcterms:modified>
</cp:coreProperties>
</file>